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7" r:id="rId4"/>
    <p:sldId id="292" r:id="rId5"/>
    <p:sldId id="291" r:id="rId6"/>
    <p:sldId id="261" r:id="rId7"/>
    <p:sldId id="262" r:id="rId8"/>
    <p:sldId id="260" r:id="rId9"/>
    <p:sldId id="271" r:id="rId10"/>
    <p:sldId id="264" r:id="rId11"/>
    <p:sldId id="263" r:id="rId12"/>
    <p:sldId id="267" r:id="rId13"/>
    <p:sldId id="266" r:id="rId14"/>
    <p:sldId id="268" r:id="rId15"/>
    <p:sldId id="269" r:id="rId16"/>
    <p:sldId id="286" r:id="rId17"/>
    <p:sldId id="265" r:id="rId18"/>
    <p:sldId id="309" r:id="rId19"/>
    <p:sldId id="270" r:id="rId20"/>
    <p:sldId id="272" r:id="rId21"/>
    <p:sldId id="273" r:id="rId22"/>
    <p:sldId id="274" r:id="rId23"/>
    <p:sldId id="276" r:id="rId24"/>
    <p:sldId id="275" r:id="rId25"/>
    <p:sldId id="278" r:id="rId26"/>
    <p:sldId id="294" r:id="rId27"/>
    <p:sldId id="295" r:id="rId28"/>
    <p:sldId id="296" r:id="rId29"/>
    <p:sldId id="281" r:id="rId30"/>
    <p:sldId id="297" r:id="rId31"/>
    <p:sldId id="298" r:id="rId32"/>
    <p:sldId id="279" r:id="rId33"/>
    <p:sldId id="299" r:id="rId34"/>
    <p:sldId id="293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282" r:id="rId45"/>
    <p:sldId id="28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7"/>
    <p:restoredTop sz="94649"/>
  </p:normalViewPr>
  <p:slideViewPr>
    <p:cSldViewPr snapToGrid="0" snapToObjects="1">
      <p:cViewPr varScale="1">
        <p:scale>
          <a:sx n="108" d="100"/>
          <a:sy n="108" d="100"/>
        </p:scale>
        <p:origin x="192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0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</a:t>
            </a:r>
            <a:r>
              <a:rPr lang="en-US" dirty="0" smtClean="0"/>
              <a:t>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</a:t>
            </a:r>
            <a:r>
              <a:rPr lang="en-US" dirty="0" smtClean="0"/>
              <a:t>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an IT professional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very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new course and we are all beta testers. I appreciate your feedback. </a:t>
            </a:r>
          </a:p>
          <a:p>
            <a:endParaRPr lang="en-US" dirty="0" smtClean="0"/>
          </a:p>
          <a:p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16" y="4403838"/>
            <a:ext cx="2421584" cy="24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</a:t>
            </a:r>
            <a:r>
              <a:rPr lang="en-US" sz="2000" dirty="0" smtClean="0"/>
              <a:t>collaborate as a team on a single set of </a:t>
            </a:r>
            <a:r>
              <a:rPr lang="en-US" sz="2000" dirty="0" smtClean="0"/>
              <a:t>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</a:t>
            </a:r>
            <a:r>
              <a:rPr lang="en-US" sz="2400" dirty="0" smtClean="0"/>
              <a:t>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</a:t>
            </a:r>
            <a:r>
              <a:rPr lang="en-US" dirty="0" smtClean="0"/>
              <a:t>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</a:t>
            </a:r>
            <a:r>
              <a:rPr lang="en-US" dirty="0" smtClean="0"/>
              <a:t>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</a:t>
            </a:r>
            <a:r>
              <a:rPr lang="en-US" dirty="0" smtClean="0"/>
              <a:t>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</a:t>
            </a:r>
            <a:r>
              <a:rPr lang="en-US" dirty="0" smtClean="0"/>
              <a:t>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</a:t>
            </a:r>
            <a:r>
              <a:rPr lang="en-US" dirty="0" smtClean="0"/>
              <a:t>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</a:t>
            </a:r>
            <a:r>
              <a:rPr lang="en-US" dirty="0" smtClean="0"/>
              <a:t>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</a:t>
            </a:r>
            <a:r>
              <a:rPr lang="en-US" dirty="0" smtClean="0"/>
              <a:t>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popular distributed source control management </a:t>
            </a:r>
            <a:r>
              <a:rPr lang="en-US" dirty="0" smtClean="0"/>
              <a:t>system</a:t>
            </a:r>
          </a:p>
          <a:p>
            <a:endParaRPr lang="en-US" dirty="0" smtClean="0"/>
          </a:p>
          <a:p>
            <a:r>
              <a:rPr lang="en-US" dirty="0" smtClean="0"/>
              <a:t>Open </a:t>
            </a:r>
            <a:r>
              <a:rPr lang="en-US" dirty="0" smtClean="0"/>
              <a:t>Source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</a:t>
            </a:r>
            <a:r>
              <a:rPr lang="en-US" dirty="0" smtClean="0"/>
              <a:t>2005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71" y="209651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mainly with Internet startups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</a:t>
            </a:r>
            <a:r>
              <a:rPr lang="en-US" sz="2800" dirty="0" smtClean="0"/>
              <a:t>Developer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music synthesizers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 this semester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1497022"/>
            <a:ext cx="36576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343232"/>
            <a:ext cx="4146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Deploy and manage </a:t>
            </a:r>
            <a:r>
              <a:rPr lang="en-US" sz="2400" dirty="0" smtClean="0"/>
              <a:t>infrastructure using </a:t>
            </a:r>
            <a:r>
              <a:rPr lang="en-US" sz="2400" dirty="0" smtClean="0"/>
              <a:t>some of the same techniques developers use to build software.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2540" b="38140"/>
          <a:stretch/>
        </p:blipFill>
        <p:spPr>
          <a:xfrm>
            <a:off x="4900662" y="1408176"/>
            <a:ext cx="3897154" cy="25272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0662" y="4334371"/>
            <a:ext cx="41462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Infrastructure and applications made available via the Internet as a utility service.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21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</a:t>
            </a:r>
            <a:r>
              <a:rPr lang="en-US" dirty="0" smtClean="0"/>
              <a:t>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</a:t>
            </a:r>
            <a:r>
              <a:rPr lang="en-US" dirty="0" smtClean="0"/>
              <a:t>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Almost every software application consumes some amount computation power, data storage, and network bandwidth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2643212"/>
            <a:ext cx="7774552" cy="2698349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increasing need for speed in IT delivery.</a:t>
            </a:r>
          </a:p>
          <a:p>
            <a:endParaRPr lang="en-US" dirty="0" smtClean="0"/>
          </a:p>
          <a:p>
            <a:r>
              <a:rPr lang="en-US" dirty="0" smtClean="0"/>
              <a:t>Widespread </a:t>
            </a:r>
            <a:r>
              <a:rPr lang="en-US" dirty="0" smtClean="0"/>
              <a:t>adoption </a:t>
            </a:r>
            <a:r>
              <a:rPr lang="en-US" dirty="0" smtClean="0"/>
              <a:t>of </a:t>
            </a:r>
            <a:r>
              <a:rPr lang="en-US" dirty="0" smtClean="0"/>
              <a:t>virtualization</a:t>
            </a:r>
          </a:p>
          <a:p>
            <a:endParaRPr lang="en-US" dirty="0" smtClean="0"/>
          </a:p>
          <a:p>
            <a:r>
              <a:rPr lang="en-US" dirty="0" smtClean="0"/>
              <a:t>Cloud computing business </a:t>
            </a:r>
            <a:r>
              <a:rPr lang="en-US" dirty="0" smtClean="0"/>
              <a:t>models</a:t>
            </a:r>
          </a:p>
          <a:p>
            <a:endParaRPr lang="en-US" dirty="0" smtClean="0"/>
          </a:p>
          <a:p>
            <a:r>
              <a:rPr lang="en-US" dirty="0" smtClean="0"/>
              <a:t>Scale-out application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architecture </a:t>
            </a:r>
          </a:p>
          <a:p>
            <a:endParaRPr lang="en-US" dirty="0" smtClean="0"/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94" y="4077462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8561</TotalTime>
  <Words>1149</Words>
  <Application>Microsoft Macintosh PowerPoint</Application>
  <PresentationFormat>On-screen Show (4:3)</PresentationFormat>
  <Paragraphs>282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Class Topics this semester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Course caveats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92</cp:revision>
  <dcterms:created xsi:type="dcterms:W3CDTF">2016-03-17T15:27:29Z</dcterms:created>
  <dcterms:modified xsi:type="dcterms:W3CDTF">2016-09-12T21:18:46Z</dcterms:modified>
</cp:coreProperties>
</file>